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683" autoAdjust="0"/>
  </p:normalViewPr>
  <p:slideViewPr>
    <p:cSldViewPr>
      <p:cViewPr varScale="1">
        <p:scale>
          <a:sx n="62" d="100"/>
          <a:sy n="62" d="100"/>
        </p:scale>
        <p:origin x="-159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AEA5BE-EDCB-4816-B455-E6136AB89B3F}" type="datetimeFigureOut">
              <a:rPr lang="en-GB" smtClean="0"/>
              <a:pPr/>
              <a:t>30/04/2019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D4AA6-A103-443F-AE50-454B8050419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GB" sz="1200" b="0" i="0" u="non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Charles White was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American artist known for his love for African American related subjects in paintings, lithographs, and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murals (Lewis, 2019).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GB" sz="1200" b="0" i="0" u="non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US" sz="1200" b="0" i="0" u="non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 </a:t>
            </a:r>
            <a:r>
              <a:rPr lang="en-US" sz="1200" b="0" i="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subscribes to the style of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Abstract Expressionism 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(Lewis, 2019)</a:t>
            </a:r>
            <a:endParaRPr lang="en-GB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u="non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 description: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Wolff crayon and charcoal on </a:t>
            </a:r>
            <a:r>
              <a:rPr lang="en-GB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Anjac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illustration board,</a:t>
            </a: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dimensions;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43 1/2 × 27 1/4 in</a:t>
            </a: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vs</a:t>
            </a: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110.5 × 69.2 cm</a:t>
            </a:r>
          </a:p>
          <a:p>
            <a:pPr>
              <a:buFont typeface="Arial" pitchFamily="34" charset="0"/>
              <a:buChar char="•"/>
            </a:pPr>
            <a:endParaRPr lang="en-GB" sz="1200" b="0" i="0" u="non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endParaRPr lang="en-GB" sz="1200" b="0" i="0" u="sng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D4AA6-A103-443F-AE50-454B80504195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Elizabeth Catlett was an American and Mexican graphic artist and sculptor best known for her depictions of the African-American experience in the 20th century, which often focused on the female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experience ("Black Maternity - ELIZABETH CATLETT | </a:t>
            </a:r>
            <a:r>
              <a:rPr lang="en-GB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william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p. </a:t>
            </a:r>
            <a:r>
              <a:rPr lang="en-GB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carl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fine prints", 2019).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painting shows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young black woman holding her newborn child to her chest, their cheeks touching.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artwork was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signed and numbered in pencil</a:t>
            </a: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a fine impression of this rare early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 ("Black Maternity - ELIZABETH CATLETT | </a:t>
            </a:r>
            <a:r>
              <a:rPr lang="en-GB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william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p. </a:t>
            </a:r>
            <a:r>
              <a:rPr lang="en-GB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carl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fine prints", 2019). </a:t>
            </a:r>
            <a:endParaRPr lang="en-GB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margins are full and the condition is excellent.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D4AA6-A103-443F-AE50-454B80504195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fontAlgn="base">
              <a:buFont typeface="Arial" pitchFamily="34" charset="0"/>
              <a:buChar char="•"/>
            </a:pPr>
            <a:r>
              <a:rPr lang="en-GB" sz="1200" b="0" i="0" u="non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is ephemera, an artifact related to the </a:t>
            </a:r>
            <a:r>
              <a:rPr lang="en-GB" sz="1200" b="0" i="0" u="non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artist ("Peter Halley, Post Classical Paintings and Drawings", 2019).</a:t>
            </a:r>
            <a:endParaRPr lang="en-GB" sz="1200" b="0" i="0" u="non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Peter Halley is best known for his brightly colored, geometric paintings made.</a:t>
            </a:r>
          </a:p>
          <a:p>
            <a:pPr>
              <a:buFont typeface="Arial" pitchFamily="34" charset="0"/>
              <a:buChar char="•"/>
            </a:pP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Halley engages in a play of relationships between what he calls “prisons” and “cells”—composed of rectangular shapes and vertical bars—evocative of geometric networks from the urban grid to high-rise apartment buildings to electromagnetic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conduits </a:t>
            </a:r>
            <a:r>
              <a:rPr lang="en-GB" sz="1200" b="0" i="0" u="non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("Peter Halley, Post Classical Paintings and Drawings", 2019).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en-GB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artwork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 rigid planes of color, unitary shapes, and non-hierarchical compositions nod toward</a:t>
            </a: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minimalism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by transforming the Minimalist square into a prison cell, Halley’s works call the supposed neutrality of such art into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 </a:t>
            </a:r>
            <a:r>
              <a:rPr lang="en-GB" sz="1200" b="0" i="0" u="non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("Peter Halley, Post Classical Paintings and Drawings", 2019).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D4AA6-A103-443F-AE50-454B80504195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Alice Neel was an American visual artist, who was known for her portraits depicting friends, family, lovers, poets, artists and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strangers ("SRAGOW GALLERY New York: Alice Neel", 2019). </a:t>
            </a:r>
            <a:endParaRPr lang="en-GB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 paintings have an expressionistic use of line and color, psychological acumen, and emotional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intensity ("SRAGOW GALLERY New York: Alice Neel", 2019).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D4AA6-A103-443F-AE50-454B80504195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Wolf </a:t>
            </a:r>
            <a:r>
              <a:rPr lang="en-GB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Vostell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 a German painter and sculptor, considered one of the early adopters of video art and installation art and pioneer of Happening and </a:t>
            </a:r>
            <a:r>
              <a:rPr lang="en-GB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Fluxus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("Senza titolo by WolfVostell", 2019)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GB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Techniques such as blurring and </a:t>
            </a:r>
            <a:r>
              <a:rPr lang="en-GB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Dé-coll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/age are characteristic of his work, as is embedding objects in concrete and the use of television sets in his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works </a:t>
            </a:r>
            <a:r>
              <a:rPr lang="it-IT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("Senza titolo by WolfVostell", 2019)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D4AA6-A103-443F-AE50-454B80504195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</a:t>
            </a:r>
            <a:r>
              <a:rPr lang="en-GB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Weiwei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 Chinese contemporary artist and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activist (</a:t>
            </a:r>
            <a:r>
              <a:rPr lang="en-GB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Weiwei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2019).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buFont typeface="Arial" pitchFamily="34" charset="0"/>
              <a:buChar char="•"/>
            </a:pP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an activist, he calls attention to human rights violations on an epic scale; as an artist, he expands the definition of art to include new forms of social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engagement (</a:t>
            </a:r>
            <a:r>
              <a:rPr lang="en-GB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Weiwei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2019).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D4AA6-A103-443F-AE50-454B80504195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A6023C7-1340-4222-8176-37DDEDB3E26F}" type="datetimeFigureOut">
              <a:rPr lang="en-GB" smtClean="0"/>
              <a:pPr/>
              <a:t>30/04/2019</a:t>
            </a:fld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DC2C124-5291-4BD5-95CB-B0D4DA3191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6023C7-1340-4222-8176-37DDEDB3E26F}" type="datetimeFigureOut">
              <a:rPr lang="en-GB" smtClean="0"/>
              <a:pPr/>
              <a:t>30/04/2019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2C124-5291-4BD5-95CB-B0D4DA3191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A6023C7-1340-4222-8176-37DDEDB3E26F}" type="datetimeFigureOut">
              <a:rPr lang="en-GB" smtClean="0"/>
              <a:pPr/>
              <a:t>30/04/2019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DC2C124-5291-4BD5-95CB-B0D4DA3191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6023C7-1340-4222-8176-37DDEDB3E26F}" type="datetimeFigureOut">
              <a:rPr lang="en-GB" smtClean="0"/>
              <a:pPr/>
              <a:t>30/04/2019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2C124-5291-4BD5-95CB-B0D4DA3191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6023C7-1340-4222-8176-37DDEDB3E26F}" type="datetimeFigureOut">
              <a:rPr lang="en-GB" smtClean="0"/>
              <a:pPr/>
              <a:t>30/04/2019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2C124-5291-4BD5-95CB-B0D4DA3191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6023C7-1340-4222-8176-37DDEDB3E26F}" type="datetimeFigureOut">
              <a:rPr lang="en-GB" smtClean="0"/>
              <a:pPr/>
              <a:t>30/04/2019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2C124-5291-4BD5-95CB-B0D4DA3191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A6023C7-1340-4222-8176-37DDEDB3E26F}" type="datetimeFigureOut">
              <a:rPr lang="en-GB" smtClean="0"/>
              <a:pPr/>
              <a:t>30/04/2019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2C124-5291-4BD5-95CB-B0D4DA3191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6023C7-1340-4222-8176-37DDEDB3E26F}" type="datetimeFigureOut">
              <a:rPr lang="en-GB" smtClean="0"/>
              <a:pPr/>
              <a:t>30/04/2019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2C124-5291-4BD5-95CB-B0D4DA3191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6023C7-1340-4222-8176-37DDEDB3E26F}" type="datetimeFigureOut">
              <a:rPr lang="en-GB" smtClean="0"/>
              <a:pPr/>
              <a:t>30/04/2019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2C124-5291-4BD5-95CB-B0D4DA31918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6023C7-1340-4222-8176-37DDEDB3E26F}" type="datetimeFigureOut">
              <a:rPr lang="en-GB" smtClean="0"/>
              <a:pPr/>
              <a:t>30/04/2019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2C124-5291-4BD5-95CB-B0D4DA3191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A6023C7-1340-4222-8176-37DDEDB3E26F}" type="datetimeFigureOut">
              <a:rPr lang="en-GB" smtClean="0"/>
              <a:pPr/>
              <a:t>30/04/2019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DC2C124-5291-4BD5-95CB-B0D4DA3191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A6023C7-1340-4222-8176-37DDEDB3E26F}" type="datetimeFigureOut">
              <a:rPr lang="en-GB" smtClean="0"/>
              <a:pPr/>
              <a:t>30/04/2019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DC2C124-5291-4BD5-95CB-B0D4DA31918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Bernard MT Condensed" pitchFamily="18" charset="0"/>
              </a:rPr>
              <a:t>21</a:t>
            </a:r>
            <a:r>
              <a:rPr lang="en-US" baseline="30000" dirty="0" smtClean="0">
                <a:solidFill>
                  <a:srgbClr val="FF0000"/>
                </a:solidFill>
                <a:latin typeface="Bernard MT Condensed" pitchFamily="18" charset="0"/>
              </a:rPr>
              <a:t>ST</a:t>
            </a:r>
            <a:r>
              <a:rPr lang="en-US" dirty="0" smtClean="0">
                <a:solidFill>
                  <a:srgbClr val="FF0000"/>
                </a:solidFill>
                <a:latin typeface="Bernard MT Condensed" pitchFamily="18" charset="0"/>
              </a:rPr>
              <a:t> CENTURY ARTISTS</a:t>
            </a:r>
            <a:endParaRPr lang="en-GB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Paintings of Women in Black and White</a:t>
            </a: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  <a:latin typeface="Bernard MT Condensed" pitchFamily="18" charset="0"/>
              </a:rPr>
              <a:t>Charles White</a:t>
            </a:r>
            <a:endParaRPr lang="en-GB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Title: </a:t>
            </a:r>
            <a:r>
              <a:rPr lang="en-GB" dirty="0" smtClean="0"/>
              <a:t> </a:t>
            </a:r>
            <a:r>
              <a:rPr lang="en-GB" i="1" dirty="0" smtClean="0"/>
              <a:t>I Been Rebuked &amp; I Been Scorned (Solid as a Rock)</a:t>
            </a:r>
            <a:r>
              <a:rPr lang="en-GB" dirty="0" smtClean="0"/>
              <a:t> (1954) </a:t>
            </a:r>
          </a:p>
          <a:p>
            <a:r>
              <a:rPr lang="en-GB" dirty="0" smtClean="0"/>
              <a:t>Dimensions; 43 1/2 × 27 1/4 in</a:t>
            </a:r>
            <a:endParaRPr lang="en-US" dirty="0" smtClean="0"/>
          </a:p>
          <a:p>
            <a:pPr>
              <a:buNone/>
            </a:pPr>
            <a:endParaRPr lang="en-GB" dirty="0" smtClean="0"/>
          </a:p>
          <a:p>
            <a:endParaRPr lang="en-US" dirty="0" smtClean="0"/>
          </a:p>
          <a:p>
            <a:endParaRPr lang="en-GB" dirty="0"/>
          </a:p>
        </p:txBody>
      </p:sp>
      <p:pic>
        <p:nvPicPr>
          <p:cNvPr id="5" name="Picture 2" descr="C:\Users\MACHARIA\Desktop\Charles-White-I-Been-Rebuked-I-Been-Scorned-Solid-as-a-Rock-635x1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284984"/>
            <a:ext cx="6480720" cy="37987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  <a:latin typeface="Bernard MT Condensed" pitchFamily="18" charset="0"/>
              </a:rPr>
              <a:t>Elizabeth Catlett</a:t>
            </a:r>
            <a:endParaRPr lang="en-GB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Title: </a:t>
            </a:r>
            <a:r>
              <a:rPr lang="en-GB" dirty="0" smtClean="0"/>
              <a:t>Black Maternity </a:t>
            </a:r>
          </a:p>
          <a:p>
            <a:pPr lvl="0"/>
            <a:r>
              <a:rPr lang="en-US" dirty="0" smtClean="0"/>
              <a:t>Details: </a:t>
            </a:r>
            <a:r>
              <a:rPr lang="en-GB" i="1" dirty="0" smtClean="0"/>
              <a:t>Black Maternity</a:t>
            </a:r>
            <a:r>
              <a:rPr lang="en-GB" dirty="0" smtClean="0"/>
              <a:t>, 1959</a:t>
            </a:r>
          </a:p>
          <a:p>
            <a:pPr algn="r"/>
            <a:r>
              <a:rPr lang="en-GB" dirty="0" smtClean="0"/>
              <a:t>Lithograph, 470 x 343 mm </a:t>
            </a:r>
          </a:p>
          <a:p>
            <a:pPr algn="r">
              <a:buNone/>
            </a:pPr>
            <a:r>
              <a:rPr lang="en-GB" dirty="0" smtClean="0"/>
              <a:t>(18-1/2 x 13-1/2 in)</a:t>
            </a:r>
          </a:p>
          <a:p>
            <a:r>
              <a:rPr lang="en-GB" dirty="0" smtClean="0"/>
              <a:t>Signed, 10/50</a:t>
            </a:r>
          </a:p>
          <a:p>
            <a:pPr algn="ctr"/>
            <a:endParaRPr lang="en-GB" dirty="0"/>
          </a:p>
        </p:txBody>
      </p:sp>
      <p:pic>
        <p:nvPicPr>
          <p:cNvPr id="6" name="Picture 2" descr="C:\Users\MACHARIA\Downloads\0fd943aa816d8df1d5a0797de20372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852936"/>
            <a:ext cx="3219450" cy="4476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Bernard MT Condensed" pitchFamily="18" charset="0"/>
              </a:rPr>
              <a:t>Peter Halley</a:t>
            </a:r>
            <a:endParaRPr lang="en-GB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Title: P</a:t>
            </a:r>
            <a:r>
              <a:rPr lang="en-GB" i="1" dirty="0" smtClean="0"/>
              <a:t>.S. 122, Peter Halley, Post Classical Paintings and Drawings</a:t>
            </a:r>
          </a:p>
          <a:p>
            <a:endParaRPr lang="en-GB" b="1" dirty="0" smtClean="0"/>
          </a:p>
          <a:p>
            <a:pPr algn="ctr"/>
            <a:endParaRPr lang="en-GB" dirty="0"/>
          </a:p>
        </p:txBody>
      </p:sp>
      <p:pic>
        <p:nvPicPr>
          <p:cNvPr id="2050" name="Picture 2" descr="C:\Users\MACHARIA\Downloads\downlo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708920"/>
            <a:ext cx="5256584" cy="4149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Bernard MT Condensed" pitchFamily="18" charset="0"/>
              </a:rPr>
              <a:t>Alice Neel</a:t>
            </a:r>
            <a:endParaRPr lang="en-GB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Tile: </a:t>
            </a:r>
            <a:r>
              <a:rPr lang="en-GB" dirty="0" smtClean="0"/>
              <a:t>Nancy, 1977, </a:t>
            </a:r>
            <a:r>
              <a:rPr lang="en-GB" dirty="0" err="1" smtClean="0"/>
              <a:t>Sragow</a:t>
            </a:r>
            <a:r>
              <a:rPr lang="en-GB" dirty="0" smtClean="0"/>
              <a:t> Gallery</a:t>
            </a:r>
          </a:p>
          <a:p>
            <a:r>
              <a:rPr lang="en-US" dirty="0" smtClean="0"/>
              <a:t>Details: </a:t>
            </a:r>
            <a:r>
              <a:rPr lang="en-GB" dirty="0" smtClean="0"/>
              <a:t>Lithograph, 30 1/16 x 22 5/16 in. </a:t>
            </a:r>
          </a:p>
          <a:p>
            <a:pPr lvl="1"/>
            <a:endParaRPr lang="en-GB" dirty="0" smtClean="0"/>
          </a:p>
          <a:p>
            <a:pPr lvl="8"/>
            <a:endParaRPr lang="en-GB" dirty="0"/>
          </a:p>
        </p:txBody>
      </p:sp>
      <p:pic>
        <p:nvPicPr>
          <p:cNvPr id="4" name="Picture 3" descr="Nancy, 197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708920"/>
            <a:ext cx="475252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Bernard MT Condensed" pitchFamily="18" charset="0"/>
              </a:rPr>
              <a:t>References</a:t>
            </a:r>
            <a:endParaRPr lang="en-GB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en-GB" dirty="0" smtClean="0"/>
          </a:p>
          <a:p>
            <a:r>
              <a:rPr lang="en-GB" dirty="0" smtClean="0"/>
              <a:t>1994.6 – Ai </a:t>
            </a:r>
            <a:r>
              <a:rPr lang="en-GB" dirty="0" err="1" smtClean="0"/>
              <a:t>Weiwei</a:t>
            </a:r>
            <a:r>
              <a:rPr lang="en-GB" dirty="0" smtClean="0"/>
              <a:t>. (2019). Retrieved from https://allpainters.org/paintings/1994-6-1994-ai-weiwei.html</a:t>
            </a:r>
          </a:p>
          <a:p>
            <a:r>
              <a:rPr lang="en-GB" dirty="0" smtClean="0"/>
              <a:t>Black Maternity - ELIZABETH CATLETT | </a:t>
            </a:r>
            <a:r>
              <a:rPr lang="en-GB" dirty="0" err="1" smtClean="0"/>
              <a:t>william</a:t>
            </a:r>
            <a:r>
              <a:rPr lang="en-GB" dirty="0" smtClean="0"/>
              <a:t> p. </a:t>
            </a:r>
            <a:r>
              <a:rPr lang="en-GB" dirty="0" err="1" smtClean="0"/>
              <a:t>carl</a:t>
            </a:r>
            <a:r>
              <a:rPr lang="en-GB" dirty="0" smtClean="0"/>
              <a:t> - fine prints. (2019). Retrieved from http://www.williampcarlfineprints.com/pieces/1892_Black_Maternity</a:t>
            </a:r>
          </a:p>
          <a:p>
            <a:r>
              <a:rPr lang="en-GB" dirty="0" smtClean="0"/>
              <a:t>Lewis, Z. (2019). I’ve been ‘</a:t>
            </a:r>
            <a:r>
              <a:rPr lang="en-GB" dirty="0" err="1" smtClean="0"/>
              <a:t>Buked</a:t>
            </a:r>
            <a:r>
              <a:rPr lang="en-GB" dirty="0" smtClean="0"/>
              <a:t> and I’ve been Scorned, Charles White, 1956. Retrieved from https://cejjesinstitute.org/ive-been-buked/</a:t>
            </a:r>
          </a:p>
          <a:p>
            <a:r>
              <a:rPr lang="en-GB" dirty="0" smtClean="0"/>
              <a:t>Peter Halley | P.S. 122, Peter Halley, Post Classical Paintings and Drawings, Card (1983) | Available for Sale | Artsy. (2019). Retrieved from https://www.artsy.net/artwork/peter-halley-ps-122-peter-halley-post-classical-paintings-and-drawings-card</a:t>
            </a:r>
          </a:p>
          <a:p>
            <a:r>
              <a:rPr lang="en-GB" dirty="0" err="1" smtClean="0"/>
              <a:t>Senza</a:t>
            </a:r>
            <a:r>
              <a:rPr lang="en-GB" dirty="0" smtClean="0"/>
              <a:t> </a:t>
            </a:r>
            <a:r>
              <a:rPr lang="en-GB" dirty="0" err="1" smtClean="0"/>
              <a:t>titolo</a:t>
            </a:r>
            <a:r>
              <a:rPr lang="en-GB" dirty="0" smtClean="0"/>
              <a:t> by </a:t>
            </a:r>
            <a:r>
              <a:rPr lang="en-GB" dirty="0" err="1" smtClean="0"/>
              <a:t>WolfVostell</a:t>
            </a:r>
            <a:r>
              <a:rPr lang="en-GB" dirty="0" smtClean="0"/>
              <a:t>. (2019). Retrieved from http://www.artnet.com/artists/wolf-vostell/senza-titolo-IXn3Tx5v8wYlSSIae7JdsA2</a:t>
            </a:r>
          </a:p>
          <a:p>
            <a:r>
              <a:rPr lang="en-GB" dirty="0" smtClean="0"/>
              <a:t>SRAGOW GALLERY New York: Alice Neel. (2019). Retrieved from http://www.artnet.com/galleries/sragow-gallery/artist-alice-neel/</a:t>
            </a:r>
          </a:p>
          <a:p>
            <a:r>
              <a:rPr lang="en-GB" dirty="0" err="1" smtClean="0"/>
              <a:t>Weiwei</a:t>
            </a:r>
            <a:r>
              <a:rPr lang="en-GB" dirty="0" smtClean="0"/>
              <a:t>, A. (2019). Ai </a:t>
            </a:r>
            <a:r>
              <a:rPr lang="en-GB" dirty="0" err="1" smtClean="0"/>
              <a:t>Weiwei</a:t>
            </a:r>
            <a:r>
              <a:rPr lang="en-GB" dirty="0" smtClean="0"/>
              <a:t>: The artwork that made me the most dangerous person in China. Retrieved from https://www.theguardian.com/artanddesign/2018/feb/15/ai-weiwei-remembering-sichuan-earthquake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Bernard MT Condensed" pitchFamily="18" charset="0"/>
              </a:rPr>
              <a:t>Wolf </a:t>
            </a:r>
            <a:r>
              <a:rPr lang="en-GB" b="1" dirty="0" err="1" smtClean="0">
                <a:solidFill>
                  <a:srgbClr val="FF0000"/>
                </a:solidFill>
                <a:latin typeface="Bernard MT Condensed" pitchFamily="18" charset="0"/>
              </a:rPr>
              <a:t>Vostell</a:t>
            </a:r>
            <a:r>
              <a:rPr lang="en-GB" b="1" dirty="0" smtClean="0">
                <a:solidFill>
                  <a:srgbClr val="FF0000"/>
                </a:solidFill>
                <a:latin typeface="Bernard MT Condensed" pitchFamily="18" charset="0"/>
              </a:rPr>
              <a:t/>
            </a:r>
            <a:br>
              <a:rPr lang="en-GB" b="1" dirty="0" smtClean="0">
                <a:solidFill>
                  <a:srgbClr val="FF0000"/>
                </a:solidFill>
                <a:latin typeface="Bernard MT Condensed" pitchFamily="18" charset="0"/>
              </a:rPr>
            </a:br>
            <a:r>
              <a:rPr lang="en-GB" dirty="0" smtClean="0">
                <a:solidFill>
                  <a:srgbClr val="FF0000"/>
                </a:solidFill>
                <a:latin typeface="Bernard MT Condensed" pitchFamily="18" charset="0"/>
              </a:rPr>
              <a:t> </a:t>
            </a:r>
            <a:endParaRPr lang="en-GB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Title: </a:t>
            </a:r>
            <a:r>
              <a:rPr lang="en-GB" dirty="0" err="1" smtClean="0"/>
              <a:t>Senza</a:t>
            </a:r>
            <a:r>
              <a:rPr lang="en-GB" dirty="0" smtClean="0"/>
              <a:t> </a:t>
            </a:r>
            <a:r>
              <a:rPr lang="en-GB" dirty="0" err="1" smtClean="0"/>
              <a:t>titolo</a:t>
            </a:r>
            <a:r>
              <a:rPr lang="en-GB" dirty="0" smtClean="0"/>
              <a:t> , 1988</a:t>
            </a:r>
          </a:p>
          <a:p>
            <a:r>
              <a:rPr lang="en-US" dirty="0" smtClean="0"/>
              <a:t>Details: </a:t>
            </a:r>
            <a:r>
              <a:rPr lang="en-GB" dirty="0" smtClean="0"/>
              <a:t>mixed media and collage on wood and iron, 29.1 x 40.2 x 1.2 in.</a:t>
            </a:r>
          </a:p>
          <a:p>
            <a:endParaRPr lang="en-US" dirty="0" smtClean="0"/>
          </a:p>
          <a:p>
            <a:pPr algn="ctr"/>
            <a:endParaRPr lang="en-GB" dirty="0"/>
          </a:p>
        </p:txBody>
      </p:sp>
      <p:pic>
        <p:nvPicPr>
          <p:cNvPr id="4" name="Picture 3" descr="http://www.artnet.com/WebServices/images/ll00392lldkVRJFgJTp92CfDrCWvaHBOcn7QF/wolf-vostell-senza-titol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3356992"/>
            <a:ext cx="4752528" cy="3842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Bernard MT Condensed" pitchFamily="18" charset="0"/>
              </a:rPr>
              <a:t>Ai </a:t>
            </a:r>
            <a:r>
              <a:rPr lang="en-US" dirty="0" err="1" smtClean="0">
                <a:solidFill>
                  <a:srgbClr val="FF0000"/>
                </a:solidFill>
                <a:latin typeface="Bernard MT Condensed" pitchFamily="18" charset="0"/>
              </a:rPr>
              <a:t>Weiwei</a:t>
            </a:r>
            <a:endParaRPr lang="en-GB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Title: </a:t>
            </a:r>
            <a:r>
              <a:rPr lang="en-GB" cap="all" dirty="0" smtClean="0"/>
              <a:t>1994.6  </a:t>
            </a:r>
            <a:r>
              <a:rPr lang="en-GB" dirty="0" smtClean="0"/>
              <a:t>Style</a:t>
            </a:r>
            <a:r>
              <a:rPr lang="en-GB" cap="all" dirty="0" smtClean="0"/>
              <a:t>: </a:t>
            </a:r>
            <a:r>
              <a:rPr lang="en-GB" dirty="0" smtClean="0"/>
              <a:t>Conceptual </a:t>
            </a:r>
            <a:r>
              <a:rPr lang="en-GB" dirty="0" smtClean="0"/>
              <a:t>Art </a:t>
            </a:r>
            <a:r>
              <a:rPr lang="en-GB" dirty="0" smtClean="0"/>
              <a:t>("1994.6 – Ai </a:t>
            </a:r>
            <a:r>
              <a:rPr lang="en-GB" dirty="0" err="1" smtClean="0"/>
              <a:t>Weiwei</a:t>
            </a:r>
            <a:r>
              <a:rPr lang="en-GB" dirty="0" smtClean="0"/>
              <a:t>", 2019)</a:t>
            </a:r>
            <a:endParaRPr lang="en-GB" cap="all" dirty="0" smtClean="0"/>
          </a:p>
          <a:p>
            <a:endParaRPr lang="en-US" dirty="0" smtClean="0"/>
          </a:p>
          <a:p>
            <a:pPr algn="ctr"/>
            <a:endParaRPr lang="en-GB" dirty="0"/>
          </a:p>
        </p:txBody>
      </p:sp>
      <p:pic>
        <p:nvPicPr>
          <p:cNvPr id="4" name="Picture 3" descr="1994.6 - Ai Weiwei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636912"/>
            <a:ext cx="5943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259</TotalTime>
  <Words>608</Words>
  <Application>Microsoft Office PowerPoint</Application>
  <PresentationFormat>On-screen Show (4:3)</PresentationFormat>
  <Paragraphs>54</Paragraphs>
  <Slides>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Opulent</vt:lpstr>
      <vt:lpstr>21ST CENTURY ARTISTS</vt:lpstr>
      <vt:lpstr>Charles White</vt:lpstr>
      <vt:lpstr>Elizabeth Catlett</vt:lpstr>
      <vt:lpstr>Peter Halley</vt:lpstr>
      <vt:lpstr>Alice Neel</vt:lpstr>
      <vt:lpstr>References</vt:lpstr>
      <vt:lpstr>Wolf Vostell  </vt:lpstr>
      <vt:lpstr>Ai Weiwei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21ST CENTURY ARTISTS</dc:title>
  <dc:creator>MACHARIA</dc:creator>
  <cp:lastModifiedBy>MACHARIA</cp:lastModifiedBy>
  <cp:revision>21</cp:revision>
  <dcterms:created xsi:type="dcterms:W3CDTF">2019-04-29T11:03:20Z</dcterms:created>
  <dcterms:modified xsi:type="dcterms:W3CDTF">2019-04-30T20:03:55Z</dcterms:modified>
</cp:coreProperties>
</file>